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8288000" cy="10287000"/>
  <p:notesSz cx="6858000" cy="9144000"/>
  <p:embeddedFontLst>
    <p:embeddedFont>
      <p:font typeface="Canva Sans Bold" panose="020B0604020202020204" charset="0"/>
      <p:regular r:id="rId6"/>
    </p:embeddedFont>
    <p:embeddedFont>
      <p:font typeface="Canva Sans Bold Italics" panose="020B0604020202020204" charset="0"/>
      <p:regular r:id="rId7"/>
    </p:embeddedFont>
    <p:embeddedFont>
      <p:font typeface="Poppins" panose="00000500000000000000" pitchFamily="2" charset="0"/>
      <p:regular r:id="rId8"/>
    </p:embeddedFont>
    <p:embeddedFont>
      <p:font typeface="Poppins Bold" panose="00000800000000000000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22" autoAdjust="0"/>
  </p:normalViewPr>
  <p:slideViewPr>
    <p:cSldViewPr>
      <p:cViewPr varScale="1">
        <p:scale>
          <a:sx n="45" d="100"/>
          <a:sy n="45" d="100"/>
        </p:scale>
        <p:origin x="620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75896" y="563377"/>
            <a:ext cx="4136208" cy="930647"/>
          </a:xfrm>
          <a:custGeom>
            <a:avLst/>
            <a:gdLst/>
            <a:ahLst/>
            <a:cxnLst/>
            <a:rect l="l" t="t" r="r" b="b"/>
            <a:pathLst>
              <a:path w="4136208" h="930647">
                <a:moveTo>
                  <a:pt x="0" y="0"/>
                </a:moveTo>
                <a:lnTo>
                  <a:pt x="4136208" y="0"/>
                </a:lnTo>
                <a:lnTo>
                  <a:pt x="4136208" y="930646"/>
                </a:lnTo>
                <a:lnTo>
                  <a:pt x="0" y="93064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D"/>
          </a:p>
        </p:txBody>
      </p:sp>
      <p:sp>
        <p:nvSpPr>
          <p:cNvPr id="4" name="TextBox 4"/>
          <p:cNvSpPr txBox="1"/>
          <p:nvPr/>
        </p:nvSpPr>
        <p:spPr>
          <a:xfrm>
            <a:off x="3920096" y="2464355"/>
            <a:ext cx="10061797" cy="6210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59"/>
              </a:lnSpc>
            </a:pPr>
            <a:r>
              <a:rPr lang="en-US" sz="3999" b="1" spc="-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JUDUL PROPOSAL KEGIATAN</a:t>
            </a:r>
          </a:p>
        </p:txBody>
      </p:sp>
      <p:sp>
        <p:nvSpPr>
          <p:cNvPr id="5" name="AutoShape 5"/>
          <p:cNvSpPr/>
          <p:nvPr/>
        </p:nvSpPr>
        <p:spPr>
          <a:xfrm>
            <a:off x="3730454" y="4147423"/>
            <a:ext cx="10827092" cy="0"/>
          </a:xfrm>
          <a:prstGeom prst="line">
            <a:avLst/>
          </a:prstGeom>
          <a:ln w="95250" cap="flat">
            <a:solidFill>
              <a:srgbClr val="00224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ID"/>
          </a:p>
        </p:txBody>
      </p:sp>
      <p:sp>
        <p:nvSpPr>
          <p:cNvPr id="6" name="TextBox 6"/>
          <p:cNvSpPr txBox="1"/>
          <p:nvPr/>
        </p:nvSpPr>
        <p:spPr>
          <a:xfrm>
            <a:off x="5260448" y="4869483"/>
            <a:ext cx="7767104" cy="4911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48"/>
              </a:lnSpc>
            </a:pPr>
            <a:r>
              <a:rPr lang="en-US" sz="3200" b="1" spc="-83" dirty="0">
                <a:solidFill>
                  <a:srgbClr val="072E59"/>
                </a:solidFill>
                <a:latin typeface="Poppins Bold"/>
                <a:ea typeface="Poppins Bold"/>
                <a:cs typeface="Poppins Bold"/>
                <a:sym typeface="Poppins Bold"/>
              </a:rPr>
              <a:t>Tim </a:t>
            </a:r>
            <a:r>
              <a:rPr lang="en-US" sz="3200" b="1" spc="-83" dirty="0" err="1">
                <a:solidFill>
                  <a:srgbClr val="072E59"/>
                </a:solidFill>
                <a:latin typeface="Poppins Bold"/>
                <a:ea typeface="Poppins Bold"/>
                <a:cs typeface="Poppins Bold"/>
                <a:sym typeface="Poppins Bold"/>
              </a:rPr>
              <a:t>Pengusul</a:t>
            </a:r>
            <a:endParaRPr lang="en-US" sz="3200" b="1" spc="-83" dirty="0">
              <a:solidFill>
                <a:srgbClr val="072E59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260448" y="5457752"/>
            <a:ext cx="7767104" cy="2857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000" b="1" spc="-78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(Nama </a:t>
            </a:r>
            <a:r>
              <a:rPr lang="en-US" sz="3000" b="1" spc="-78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Ketua</a:t>
            </a:r>
            <a:r>
              <a:rPr lang="en-US" sz="3000" b="1" spc="-78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)</a:t>
            </a:r>
          </a:p>
          <a:p>
            <a:pPr algn="ctr">
              <a:lnSpc>
                <a:spcPts val="4500"/>
              </a:lnSpc>
            </a:pP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(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Anggota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)</a:t>
            </a:r>
          </a:p>
          <a:p>
            <a:pPr algn="ctr">
              <a:lnSpc>
                <a:spcPts val="4500"/>
              </a:lnSpc>
            </a:pP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(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Anggota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)</a:t>
            </a:r>
          </a:p>
          <a:p>
            <a:pPr algn="ctr">
              <a:lnSpc>
                <a:spcPts val="4500"/>
              </a:lnSpc>
            </a:pP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(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Anggota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)</a:t>
            </a:r>
          </a:p>
          <a:p>
            <a:pPr algn="ctr">
              <a:lnSpc>
                <a:spcPts val="4500"/>
              </a:lnSpc>
            </a:pP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(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Anggota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)</a:t>
            </a:r>
          </a:p>
        </p:txBody>
      </p:sp>
      <p:grpSp>
        <p:nvGrpSpPr>
          <p:cNvPr id="8" name="Group 8"/>
          <p:cNvGrpSpPr>
            <a:grpSpLocks noGrp="1" noUngrp="1" noRot="1" noMove="1" noResize="1"/>
          </p:cNvGrpSpPr>
          <p:nvPr/>
        </p:nvGrpSpPr>
        <p:grpSpPr>
          <a:xfrm>
            <a:off x="-328089" y="9782102"/>
            <a:ext cx="18944177" cy="1102762"/>
            <a:chOff x="0" y="0"/>
            <a:chExt cx="6789165" cy="395205"/>
          </a:xfrm>
        </p:grpSpPr>
        <p:sp>
          <p:nvSpPr>
            <p:cNvPr id="9" name="Freeform 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6789165" cy="395205"/>
            </a:xfrm>
            <a:custGeom>
              <a:avLst/>
              <a:gdLst/>
              <a:ahLst/>
              <a:cxnLst/>
              <a:rect l="l" t="t" r="r" b="b"/>
              <a:pathLst>
                <a:path w="6789165" h="395205">
                  <a:moveTo>
                    <a:pt x="12260" y="0"/>
                  </a:moveTo>
                  <a:lnTo>
                    <a:pt x="6776906" y="0"/>
                  </a:lnTo>
                  <a:cubicBezTo>
                    <a:pt x="6783677" y="0"/>
                    <a:pt x="6789165" y="5489"/>
                    <a:pt x="6789165" y="12260"/>
                  </a:cubicBezTo>
                  <a:lnTo>
                    <a:pt x="6789165" y="382945"/>
                  </a:lnTo>
                  <a:cubicBezTo>
                    <a:pt x="6789165" y="389716"/>
                    <a:pt x="6783677" y="395205"/>
                    <a:pt x="6776906" y="395205"/>
                  </a:cubicBezTo>
                  <a:lnTo>
                    <a:pt x="12260" y="395205"/>
                  </a:lnTo>
                  <a:cubicBezTo>
                    <a:pt x="5489" y="395205"/>
                    <a:pt x="0" y="389716"/>
                    <a:pt x="0" y="382945"/>
                  </a:cubicBezTo>
                  <a:lnTo>
                    <a:pt x="0" y="12260"/>
                  </a:lnTo>
                  <a:cubicBezTo>
                    <a:pt x="0" y="5489"/>
                    <a:pt x="5489" y="0"/>
                    <a:pt x="12260" y="0"/>
                  </a:cubicBezTo>
                  <a:close/>
                </a:path>
              </a:pathLst>
            </a:custGeom>
            <a:solidFill>
              <a:srgbClr val="2B92D7">
                <a:alpha val="84706"/>
              </a:srgbClr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ID"/>
            </a:p>
          </p:txBody>
        </p:sp>
        <p:sp>
          <p:nvSpPr>
            <p:cNvPr id="10" name="TextBox 10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19050"/>
              <a:ext cx="6789165" cy="4142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17"/>
                </a:lnSpc>
              </a:pPr>
              <a:endParaRPr/>
            </a:p>
          </p:txBody>
        </p:sp>
      </p:grpSp>
      <p:sp>
        <p:nvSpPr>
          <p:cNvPr id="11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915" y="9864656"/>
            <a:ext cx="7433211" cy="2971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 b="1" i="1" dirty="0">
                <a:solidFill>
                  <a:srgbClr val="000000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DOSEN PULANG KAMPUNG </a:t>
            </a:r>
            <a:r>
              <a:rPr lang="en-US" sz="18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- INSTITUT PERTANIAN BOGOR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1924E-E25F-DB87-1065-714430720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creen with blue text&#10;&#10;Description automatically generated">
            <a:extLst>
              <a:ext uri="{FF2B5EF4-FFF2-40B4-BE49-F238E27FC236}">
                <a16:creationId xmlns:a16="http://schemas.microsoft.com/office/drawing/2014/main" id="{8DB6C27F-9759-6B95-797E-2913ED25C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Freeform 13">
            <a:extLst>
              <a:ext uri="{FF2B5EF4-FFF2-40B4-BE49-F238E27FC236}">
                <a16:creationId xmlns:a16="http://schemas.microsoft.com/office/drawing/2014/main" id="{77871A7F-4F97-492A-F386-D68E55F96FD3}"/>
              </a:ext>
            </a:extLst>
          </p:cNvPr>
          <p:cNvSpPr/>
          <p:nvPr/>
        </p:nvSpPr>
        <p:spPr>
          <a:xfrm>
            <a:off x="14151792" y="399043"/>
            <a:ext cx="4136208" cy="930647"/>
          </a:xfrm>
          <a:custGeom>
            <a:avLst/>
            <a:gdLst/>
            <a:ahLst/>
            <a:cxnLst/>
            <a:rect l="l" t="t" r="r" b="b"/>
            <a:pathLst>
              <a:path w="4136208" h="930647">
                <a:moveTo>
                  <a:pt x="0" y="0"/>
                </a:moveTo>
                <a:lnTo>
                  <a:pt x="4136208" y="0"/>
                </a:lnTo>
                <a:lnTo>
                  <a:pt x="4136208" y="930647"/>
                </a:lnTo>
                <a:lnTo>
                  <a:pt x="0" y="9306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ID"/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24A13828-E5EF-0AEA-F960-D2462F398D75}"/>
              </a:ext>
            </a:extLst>
          </p:cNvPr>
          <p:cNvSpPr txBox="1"/>
          <p:nvPr/>
        </p:nvSpPr>
        <p:spPr>
          <a:xfrm>
            <a:off x="264449" y="544327"/>
            <a:ext cx="4349707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59"/>
              </a:lnSpc>
            </a:pPr>
            <a:r>
              <a:rPr lang="id-ID" sz="3999" b="1" spc="-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INOVASI</a:t>
            </a:r>
            <a:endParaRPr lang="en-US" sz="3999" b="1" spc="-103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C4D63751-3FF9-1362-58C0-03F1532C4D24}"/>
              </a:ext>
            </a:extLst>
          </p:cNvPr>
          <p:cNvSpPr txBox="1"/>
          <p:nvPr/>
        </p:nvSpPr>
        <p:spPr>
          <a:xfrm>
            <a:off x="264449" y="1475711"/>
            <a:ext cx="10018837" cy="5405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 algn="l">
              <a:lnSpc>
                <a:spcPts val="4500"/>
              </a:lnSpc>
              <a:buFont typeface="Arial"/>
              <a:buChar char="•"/>
            </a:pP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Deskripsi</a:t>
            </a:r>
            <a:r>
              <a:rPr lang="id-ID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/i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nfografis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id-ID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dari Inovasi yang diusulkan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59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43FF5-9652-56F4-4CEB-602733D31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creen with blue text&#10;&#10;Description automatically generated">
            <a:extLst>
              <a:ext uri="{FF2B5EF4-FFF2-40B4-BE49-F238E27FC236}">
                <a16:creationId xmlns:a16="http://schemas.microsoft.com/office/drawing/2014/main" id="{275A3FFF-F8B1-CA46-B79D-8D51D4077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Freeform 13">
            <a:extLst>
              <a:ext uri="{FF2B5EF4-FFF2-40B4-BE49-F238E27FC236}">
                <a16:creationId xmlns:a16="http://schemas.microsoft.com/office/drawing/2014/main" id="{FA696FEB-A9C2-B41A-C403-71F70C9474E2}"/>
              </a:ext>
            </a:extLst>
          </p:cNvPr>
          <p:cNvSpPr/>
          <p:nvPr/>
        </p:nvSpPr>
        <p:spPr>
          <a:xfrm>
            <a:off x="14151792" y="399043"/>
            <a:ext cx="4136208" cy="930647"/>
          </a:xfrm>
          <a:custGeom>
            <a:avLst/>
            <a:gdLst/>
            <a:ahLst/>
            <a:cxnLst/>
            <a:rect l="l" t="t" r="r" b="b"/>
            <a:pathLst>
              <a:path w="4136208" h="930647">
                <a:moveTo>
                  <a:pt x="0" y="0"/>
                </a:moveTo>
                <a:lnTo>
                  <a:pt x="4136208" y="0"/>
                </a:lnTo>
                <a:lnTo>
                  <a:pt x="4136208" y="930647"/>
                </a:lnTo>
                <a:lnTo>
                  <a:pt x="0" y="9306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ID"/>
          </a:p>
        </p:txBody>
      </p:sp>
      <p:sp>
        <p:nvSpPr>
          <p:cNvPr id="4" name="TextBox 24">
            <a:extLst>
              <a:ext uri="{FF2B5EF4-FFF2-40B4-BE49-F238E27FC236}">
                <a16:creationId xmlns:a16="http://schemas.microsoft.com/office/drawing/2014/main" id="{B2BF96EB-6157-D2B7-586B-3CD926FBBB80}"/>
              </a:ext>
            </a:extLst>
          </p:cNvPr>
          <p:cNvSpPr txBox="1"/>
          <p:nvPr/>
        </p:nvSpPr>
        <p:spPr>
          <a:xfrm>
            <a:off x="264449" y="544327"/>
            <a:ext cx="4746380" cy="6210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59"/>
              </a:lnSpc>
            </a:pPr>
            <a:r>
              <a:rPr lang="en-US" sz="3999" b="1" spc="-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INFORMASI MITRA</a:t>
            </a:r>
          </a:p>
        </p:txBody>
      </p:sp>
      <p:sp>
        <p:nvSpPr>
          <p:cNvPr id="7" name="TextBox 27">
            <a:extLst>
              <a:ext uri="{FF2B5EF4-FFF2-40B4-BE49-F238E27FC236}">
                <a16:creationId xmlns:a16="http://schemas.microsoft.com/office/drawing/2014/main" id="{152F9F4B-DD26-6D29-892D-DF196DBBF71C}"/>
              </a:ext>
            </a:extLst>
          </p:cNvPr>
          <p:cNvSpPr txBox="1"/>
          <p:nvPr/>
        </p:nvSpPr>
        <p:spPr>
          <a:xfrm>
            <a:off x="264449" y="1475711"/>
            <a:ext cx="10018837" cy="571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 algn="l">
              <a:lnSpc>
                <a:spcPts val="4500"/>
              </a:lnSpc>
              <a:buFont typeface="Arial"/>
              <a:buChar char="•"/>
            </a:pP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Deskripsi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Informasi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Mitra</a:t>
            </a:r>
          </a:p>
        </p:txBody>
      </p:sp>
    </p:spTree>
    <p:extLst>
      <p:ext uri="{BB962C8B-B14F-4D97-AF65-F5344CB8AC3E}">
        <p14:creationId xmlns:p14="http://schemas.microsoft.com/office/powerpoint/2010/main" val="243714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7FDAF-6AA5-87FA-F259-3AC71EDA81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creen with blue text&#10;&#10;Description automatically generated">
            <a:extLst>
              <a:ext uri="{FF2B5EF4-FFF2-40B4-BE49-F238E27FC236}">
                <a16:creationId xmlns:a16="http://schemas.microsoft.com/office/drawing/2014/main" id="{D7DA6212-32B1-86F7-E333-375C738C0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Freeform 13">
            <a:extLst>
              <a:ext uri="{FF2B5EF4-FFF2-40B4-BE49-F238E27FC236}">
                <a16:creationId xmlns:a16="http://schemas.microsoft.com/office/drawing/2014/main" id="{864FCCEA-ED6A-9246-45A8-B6B44C011D5F}"/>
              </a:ext>
            </a:extLst>
          </p:cNvPr>
          <p:cNvSpPr/>
          <p:nvPr/>
        </p:nvSpPr>
        <p:spPr>
          <a:xfrm>
            <a:off x="14151792" y="399043"/>
            <a:ext cx="4136208" cy="930647"/>
          </a:xfrm>
          <a:custGeom>
            <a:avLst/>
            <a:gdLst/>
            <a:ahLst/>
            <a:cxnLst/>
            <a:rect l="l" t="t" r="r" b="b"/>
            <a:pathLst>
              <a:path w="4136208" h="930647">
                <a:moveTo>
                  <a:pt x="0" y="0"/>
                </a:moveTo>
                <a:lnTo>
                  <a:pt x="4136208" y="0"/>
                </a:lnTo>
                <a:lnTo>
                  <a:pt x="4136208" y="930647"/>
                </a:lnTo>
                <a:lnTo>
                  <a:pt x="0" y="9306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ID"/>
          </a:p>
        </p:txBody>
      </p:sp>
      <p:sp>
        <p:nvSpPr>
          <p:cNvPr id="4" name="TextBox 24">
            <a:extLst>
              <a:ext uri="{FF2B5EF4-FFF2-40B4-BE49-F238E27FC236}">
                <a16:creationId xmlns:a16="http://schemas.microsoft.com/office/drawing/2014/main" id="{8A446082-171B-A82B-B38C-F556925028B3}"/>
              </a:ext>
            </a:extLst>
          </p:cNvPr>
          <p:cNvSpPr txBox="1"/>
          <p:nvPr/>
        </p:nvSpPr>
        <p:spPr>
          <a:xfrm>
            <a:off x="264448" y="544327"/>
            <a:ext cx="9184351" cy="5899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559"/>
              </a:lnSpc>
            </a:pPr>
            <a:r>
              <a:rPr lang="en-US" sz="3999" b="1" spc="-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MEKANISME PELAKSANAAN INOVASI</a:t>
            </a:r>
          </a:p>
        </p:txBody>
      </p:sp>
      <p:sp>
        <p:nvSpPr>
          <p:cNvPr id="6" name="TextBox 27">
            <a:extLst>
              <a:ext uri="{FF2B5EF4-FFF2-40B4-BE49-F238E27FC236}">
                <a16:creationId xmlns:a16="http://schemas.microsoft.com/office/drawing/2014/main" id="{6309D2E7-13A9-6515-7131-91E0D00EF46A}"/>
              </a:ext>
            </a:extLst>
          </p:cNvPr>
          <p:cNvSpPr txBox="1"/>
          <p:nvPr/>
        </p:nvSpPr>
        <p:spPr>
          <a:xfrm>
            <a:off x="264449" y="1475711"/>
            <a:ext cx="11394151" cy="5405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7700" lvl="1" indent="-323850" algn="l">
              <a:lnSpc>
                <a:spcPts val="4500"/>
              </a:lnSpc>
              <a:buFont typeface="Arial"/>
              <a:buChar char="•"/>
            </a:pP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Infografis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atau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tahapan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mekanisme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pelaksanaan</a:t>
            </a:r>
            <a:r>
              <a:rPr lang="en-US" sz="3000" spc="-78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3000" spc="-78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inovasi</a:t>
            </a:r>
            <a:endParaRPr lang="en-US" sz="3000" spc="-78" dirty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4319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Custom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Poppins Bold</vt:lpstr>
      <vt:lpstr>Poppins</vt:lpstr>
      <vt:lpstr>Canva Sans Bold Italics</vt:lpstr>
      <vt:lpstr>Arial</vt:lpstr>
      <vt:lpstr>Canva Sans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Salinan dari Salinan dari Salinan dari PPT  Peresmian </dc:title>
  <cp:lastModifiedBy>Rafli Arya Fahrezi</cp:lastModifiedBy>
  <cp:revision>4</cp:revision>
  <dcterms:created xsi:type="dcterms:W3CDTF">2006-08-16T00:00:00Z</dcterms:created>
  <dcterms:modified xsi:type="dcterms:W3CDTF">2025-02-07T03:57:38Z</dcterms:modified>
  <dc:identifier>DAGeUJKcEPg</dc:identifier>
</cp:coreProperties>
</file>